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s/slide22.xml" ContentType="application/vnd.openxmlformats-officedocument.presentationml.slid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  <p:sldId id="257" r:id="rId3"/>
    <p:sldId id="262" r:id="rId4"/>
    <p:sldId id="259" r:id="rId5"/>
    <p:sldId id="258" r:id="rId6"/>
    <p:sldId id="271" r:id="rId7"/>
    <p:sldId id="261" r:id="rId8"/>
    <p:sldId id="264" r:id="rId9"/>
    <p:sldId id="260" r:id="rId10"/>
    <p:sldId id="265" r:id="rId11"/>
    <p:sldId id="270" r:id="rId12"/>
    <p:sldId id="267" r:id="rId13"/>
    <p:sldId id="268" r:id="rId14"/>
    <p:sldId id="282" r:id="rId15"/>
    <p:sldId id="274" r:id="rId16"/>
    <p:sldId id="272" r:id="rId17"/>
    <p:sldId id="283" r:id="rId18"/>
    <p:sldId id="275" r:id="rId19"/>
    <p:sldId id="277" r:id="rId20"/>
    <p:sldId id="278" r:id="rId21"/>
    <p:sldId id="281" r:id="rId22"/>
    <p:sldId id="276" r:id="rId23"/>
    <p:sldId id="279" r:id="rId24"/>
    <p:sldId id="280" r:id="rId25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9828" autoAdjust="0"/>
  </p:normalViewPr>
  <p:slideViewPr>
    <p:cSldViewPr snapToObjects="1" showGuides="1">
      <p:cViewPr>
        <p:scale>
          <a:sx n="80" d="100"/>
          <a:sy n="80" d="100"/>
        </p:scale>
        <p:origin x="-1160" y="-600"/>
      </p:cViewPr>
      <p:guideLst>
        <p:guide orient="horz" pos="100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presProps" Target="presProps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viewProps" Target="viewProps.xml"/><Relationship Id="rId26" Type="http://schemas.openxmlformats.org/officeDocument/2006/relationships/printerSettings" Target="printerSettings/printerSettings1.bin"/><Relationship Id="rId30" Type="http://schemas.openxmlformats.org/officeDocument/2006/relationships/tableStyles" Target="tableStyles.xml"/><Relationship Id="rId11" Type="http://schemas.openxmlformats.org/officeDocument/2006/relationships/slide" Target="slides/slide10.xml"/><Relationship Id="rId29" Type="http://schemas.openxmlformats.org/officeDocument/2006/relationships/theme" Target="theme/theme1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smtClean="0"/>
              <a:t>Master-Untertitelformat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E2E-A694-2A43-963F-FDBB773134AA}" type="datetimeFigureOut">
              <a:rPr lang="de-DE" smtClean="0"/>
              <a:pPr/>
              <a:t>02.10.2009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91D8-84A9-CB44-A2B8-795589DF8F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E2E-A694-2A43-963F-FDBB773134AA}" type="datetimeFigureOut">
              <a:rPr lang="de-DE" smtClean="0"/>
              <a:pPr/>
              <a:t>02.10.2009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91D8-84A9-CB44-A2B8-795589DF8F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E2E-A694-2A43-963F-FDBB773134AA}" type="datetimeFigureOut">
              <a:rPr lang="de-DE" smtClean="0"/>
              <a:pPr/>
              <a:t>02.10.2009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91D8-84A9-CB44-A2B8-795589DF8F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E2E-A694-2A43-963F-FDBB773134AA}" type="datetimeFigureOut">
              <a:rPr lang="de-DE" smtClean="0"/>
              <a:pPr/>
              <a:t>02.10.2009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91D8-84A9-CB44-A2B8-795589DF8F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E2E-A694-2A43-963F-FDBB773134AA}" type="datetimeFigureOut">
              <a:rPr lang="de-DE" smtClean="0"/>
              <a:pPr/>
              <a:t>02.10.2009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91D8-84A9-CB44-A2B8-795589DF8F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E2E-A694-2A43-963F-FDBB773134AA}" type="datetimeFigureOut">
              <a:rPr lang="de-DE" smtClean="0"/>
              <a:pPr/>
              <a:t>02.10.2009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91D8-84A9-CB44-A2B8-795589DF8F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E2E-A694-2A43-963F-FDBB773134AA}" type="datetimeFigureOut">
              <a:rPr lang="de-DE" smtClean="0"/>
              <a:pPr/>
              <a:t>02.10.2009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91D8-84A9-CB44-A2B8-795589DF8F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E2E-A694-2A43-963F-FDBB773134AA}" type="datetimeFigureOut">
              <a:rPr lang="de-DE" smtClean="0"/>
              <a:pPr/>
              <a:t>02.10.2009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91D8-84A9-CB44-A2B8-795589DF8F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E2E-A694-2A43-963F-FDBB773134AA}" type="datetimeFigureOut">
              <a:rPr lang="de-DE" smtClean="0"/>
              <a:pPr/>
              <a:t>02.10.2009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91D8-84A9-CB44-A2B8-795589DF8F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E2E-A694-2A43-963F-FDBB773134AA}" type="datetimeFigureOut">
              <a:rPr lang="de-DE" smtClean="0"/>
              <a:pPr/>
              <a:t>02.10.2009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91D8-84A9-CB44-A2B8-795589DF8F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EE2E-A694-2A43-963F-FDBB773134AA}" type="datetimeFigureOut">
              <a:rPr lang="de-DE" smtClean="0"/>
              <a:pPr/>
              <a:t>02.10.2009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991D8-84A9-CB44-A2B8-795589DF8F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 smtClean="0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0EE2E-A694-2A43-963F-FDBB773134AA}" type="datetimeFigureOut">
              <a:rPr lang="de-DE" smtClean="0"/>
              <a:pPr/>
              <a:t>02.10.2009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991D8-84A9-CB44-A2B8-795589DF8F06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3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3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3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3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3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3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Relationship Id="rId3" Type="http://schemas.openxmlformats.org/officeDocument/2006/relationships/image" Target="../media/image22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3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3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32.g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3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3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5" name="Bild 4" descr="flu-zunge-rau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-1"/>
            <a:ext cx="4666883" cy="6858001"/>
          </a:xfrm>
          <a:prstGeom prst="rect">
            <a:avLst/>
          </a:prstGeom>
        </p:spPr>
      </p:pic>
      <p:pic>
        <p:nvPicPr>
          <p:cNvPr id="6" name="Bild 5" descr="flu-1995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7200" y="-1"/>
            <a:ext cx="5067361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 descr="tunesien-katamara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81000" y="0"/>
            <a:ext cx="10390636" cy="6858000"/>
          </a:xfrm>
        </p:spPr>
      </p:pic>
      <p:sp>
        <p:nvSpPr>
          <p:cNvPr id="5" name="Textfeld 4"/>
          <p:cNvSpPr txBox="1"/>
          <p:nvPr/>
        </p:nvSpPr>
        <p:spPr>
          <a:xfrm>
            <a:off x="533400" y="5334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FF0000"/>
                </a:solidFill>
                <a:latin typeface="Apple Casual"/>
                <a:cs typeface="Apple Casual"/>
              </a:rPr>
              <a:t>Club </a:t>
            </a:r>
            <a:r>
              <a:rPr lang="de-DE" sz="2400" dirty="0" err="1" smtClean="0">
                <a:solidFill>
                  <a:srgbClr val="FF0000"/>
                </a:solidFill>
                <a:latin typeface="Apple Casual"/>
                <a:cs typeface="Apple Casual"/>
              </a:rPr>
              <a:t>Med</a:t>
            </a:r>
            <a:r>
              <a:rPr lang="de-DE" sz="2400" dirty="0" smtClean="0">
                <a:solidFill>
                  <a:srgbClr val="FF0000"/>
                </a:solidFill>
                <a:latin typeface="Apple Casual"/>
                <a:cs typeface="Apple Casual"/>
              </a:rPr>
              <a:t> – Tunesien 1999</a:t>
            </a:r>
            <a:endParaRPr lang="de-DE" sz="2400" dirty="0">
              <a:solidFill>
                <a:srgbClr val="FF0000"/>
              </a:solidFill>
              <a:latin typeface="Apple Casual"/>
              <a:cs typeface="Apple Casu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Bild 4" descr="Flu0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51" y="0"/>
            <a:ext cx="10101649" cy="6858000"/>
          </a:xfrm>
          <a:prstGeom prst="rect">
            <a:avLst/>
          </a:prstGeom>
        </p:spPr>
      </p:pic>
      <p:pic>
        <p:nvPicPr>
          <p:cNvPr id="9" name="Inhaltsplatzhalter 8" descr="tunesien-flu+flasche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762000" y="0"/>
            <a:ext cx="4552742" cy="6858000"/>
          </a:xfrm>
        </p:spPr>
      </p:pic>
      <p:sp>
        <p:nvSpPr>
          <p:cNvPr id="6" name="Rechteck 5"/>
          <p:cNvSpPr/>
          <p:nvPr/>
        </p:nvSpPr>
        <p:spPr>
          <a:xfrm>
            <a:off x="3790742" y="0"/>
            <a:ext cx="1716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5157976" y="0"/>
            <a:ext cx="52770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Bild 5" descr="Fl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200"/>
            <a:ext cx="10748567" cy="7263872"/>
          </a:xfrm>
          <a:prstGeom prst="rect">
            <a:avLst/>
          </a:prstGeom>
        </p:spPr>
      </p:pic>
      <p:grpSp>
        <p:nvGrpSpPr>
          <p:cNvPr id="15" name="Gruppierung 14"/>
          <p:cNvGrpSpPr/>
          <p:nvPr/>
        </p:nvGrpSpPr>
        <p:grpSpPr>
          <a:xfrm>
            <a:off x="4419600" y="-24873"/>
            <a:ext cx="5036454" cy="7263873"/>
            <a:chOff x="4267200" y="-1"/>
            <a:chExt cx="5036454" cy="7263873"/>
          </a:xfrm>
        </p:grpSpPr>
        <p:pic>
          <p:nvPicPr>
            <p:cNvPr id="16" name="Bild 15" descr="Flu000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8858" y="-1"/>
              <a:ext cx="4864796" cy="7263873"/>
            </a:xfrm>
            <a:prstGeom prst="rect">
              <a:avLst/>
            </a:prstGeom>
          </p:spPr>
        </p:pic>
        <p:sp>
          <p:nvSpPr>
            <p:cNvPr id="17" name="Rechteck 16"/>
            <p:cNvSpPr/>
            <p:nvPr/>
          </p:nvSpPr>
          <p:spPr>
            <a:xfrm>
              <a:off x="4267200" y="0"/>
              <a:ext cx="17165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 descr="tunesien_flu-muegi-reg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38402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10" name="Inhaltsplatzhalter 9" descr="flu-bier_gedreh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62400" y="0"/>
            <a:ext cx="5181600" cy="6908801"/>
          </a:xfrm>
        </p:spPr>
      </p:pic>
      <p:grpSp>
        <p:nvGrpSpPr>
          <p:cNvPr id="6" name="Gruppierung 5"/>
          <p:cNvGrpSpPr/>
          <p:nvPr/>
        </p:nvGrpSpPr>
        <p:grpSpPr>
          <a:xfrm>
            <a:off x="0" y="-255494"/>
            <a:ext cx="3962400" cy="7189694"/>
            <a:chOff x="0" y="-255494"/>
            <a:chExt cx="3962400" cy="7189694"/>
          </a:xfrm>
        </p:grpSpPr>
        <p:pic>
          <p:nvPicPr>
            <p:cNvPr id="8" name="Bild 7" descr="reichstag_ausschnitt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-255494"/>
              <a:ext cx="3962400" cy="7189694"/>
            </a:xfrm>
            <a:prstGeom prst="rect">
              <a:avLst/>
            </a:prstGeom>
          </p:spPr>
        </p:pic>
        <p:sp>
          <p:nvSpPr>
            <p:cNvPr id="5" name="Rechteck 4"/>
            <p:cNvSpPr/>
            <p:nvPr/>
          </p:nvSpPr>
          <p:spPr>
            <a:xfrm>
              <a:off x="3790742" y="0"/>
              <a:ext cx="17165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7" name="Textfeld 6"/>
          <p:cNvSpPr txBox="1"/>
          <p:nvPr/>
        </p:nvSpPr>
        <p:spPr>
          <a:xfrm>
            <a:off x="4724400" y="30480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FF0000"/>
                </a:solidFill>
                <a:latin typeface="Apple Casual"/>
                <a:cs typeface="Apple Casual"/>
              </a:rPr>
              <a:t>Berlin Herbst 2008</a:t>
            </a:r>
            <a:endParaRPr lang="de-DE" sz="2400" dirty="0">
              <a:solidFill>
                <a:srgbClr val="FF0000"/>
              </a:solidFill>
              <a:latin typeface="Apple Casual"/>
              <a:cs typeface="Apple Casu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 descr="astoss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nhaltsplatzhalter 3" descr="Flu-mit-Chip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0" y="0"/>
            <a:ext cx="9144000" cy="6858000"/>
          </a:xfrm>
          <a:prstGeom prst="rect">
            <a:avLst/>
          </a:prstGeom>
        </p:spPr>
      </p:pic>
      <p:pic>
        <p:nvPicPr>
          <p:cNvPr id="8" name="Inhaltsplatzhalter 7" descr="flu-bsoffe-gedreht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838200" y="0"/>
            <a:ext cx="5143500" cy="6858000"/>
          </a:xfrm>
        </p:spPr>
      </p:pic>
      <p:sp>
        <p:nvSpPr>
          <p:cNvPr id="5" name="Rechteck 4"/>
          <p:cNvSpPr/>
          <p:nvPr/>
        </p:nvSpPr>
        <p:spPr>
          <a:xfrm>
            <a:off x="4191000" y="0"/>
            <a:ext cx="1716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Oval 5"/>
          <p:cNvSpPr/>
          <p:nvPr/>
        </p:nvSpPr>
        <p:spPr>
          <a:xfrm>
            <a:off x="4495800" y="2209800"/>
            <a:ext cx="1752600" cy="1828800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" name="Bild 9" descr="mügi-flu-hürsch-aquamar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0" y="0"/>
            <a:ext cx="9549442" cy="68580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400800" y="1226403"/>
            <a:ext cx="304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FF0000"/>
                </a:solidFill>
                <a:latin typeface="Apple Casual"/>
                <a:cs typeface="Apple Casual"/>
              </a:rPr>
              <a:t>Hotel Aquamarin </a:t>
            </a:r>
          </a:p>
          <a:p>
            <a:r>
              <a:rPr lang="de-DE" sz="2400" dirty="0" smtClean="0">
                <a:solidFill>
                  <a:srgbClr val="FF0000"/>
                </a:solidFill>
                <a:latin typeface="Apple Casual"/>
                <a:cs typeface="Apple Casual"/>
              </a:rPr>
              <a:t>Costa Brava 1997</a:t>
            </a:r>
            <a:endParaRPr lang="de-DE" sz="2400" dirty="0">
              <a:solidFill>
                <a:srgbClr val="FF0000"/>
              </a:solidFill>
              <a:latin typeface="Apple Casual"/>
              <a:cs typeface="Apple Casu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Inhaltsplatzhalter 5" descr="flu-aquamari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52400"/>
            <a:ext cx="10349932" cy="7010400"/>
          </a:xfrm>
        </p:spPr>
      </p:pic>
      <p:sp>
        <p:nvSpPr>
          <p:cNvPr id="5" name="Textfeld 4"/>
          <p:cNvSpPr txBox="1"/>
          <p:nvPr/>
        </p:nvSpPr>
        <p:spPr>
          <a:xfrm>
            <a:off x="5105400" y="5999202"/>
            <a:ext cx="5105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000" dirty="0" smtClean="0">
                <a:solidFill>
                  <a:srgbClr val="FF0000"/>
                </a:solidFill>
                <a:latin typeface="Apple Casual"/>
                <a:cs typeface="Apple Casual"/>
              </a:rPr>
              <a:t>Aquamarin-Drink!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Bild 4" descr="flu-geburi-20-arosa-luk+mäs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0158105" cy="70104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33400" y="533400"/>
            <a:ext cx="563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FF0000"/>
                </a:solidFill>
                <a:latin typeface="Apple Casual"/>
                <a:cs typeface="Apple Casual"/>
              </a:rPr>
              <a:t>20. Geburtstag </a:t>
            </a:r>
            <a:r>
              <a:rPr lang="de-DE" sz="2400" dirty="0" err="1" smtClean="0">
                <a:solidFill>
                  <a:srgbClr val="FF0000"/>
                </a:solidFill>
                <a:latin typeface="Apple Casual"/>
                <a:cs typeface="Apple Casual"/>
              </a:rPr>
              <a:t>Flurina</a:t>
            </a:r>
            <a:r>
              <a:rPr lang="de-DE" sz="2400" dirty="0" smtClean="0">
                <a:solidFill>
                  <a:srgbClr val="FF0000"/>
                </a:solidFill>
                <a:latin typeface="Apple Casual"/>
                <a:cs typeface="Apple Casual"/>
              </a:rPr>
              <a:t> in Arosa</a:t>
            </a:r>
            <a:endParaRPr lang="de-DE" sz="2400" dirty="0">
              <a:solidFill>
                <a:srgbClr val="FF0000"/>
              </a:solidFill>
              <a:latin typeface="Apple Casual"/>
              <a:cs typeface="Apple Casu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7" name="Inhaltsplatzhalter 6" descr="flu-arosa-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457200"/>
            <a:ext cx="9144000" cy="8052900"/>
          </a:xfrm>
        </p:spPr>
      </p:pic>
      <p:sp>
        <p:nvSpPr>
          <p:cNvPr id="4" name="Textfeld 3"/>
          <p:cNvSpPr txBox="1"/>
          <p:nvPr/>
        </p:nvSpPr>
        <p:spPr>
          <a:xfrm>
            <a:off x="5410200" y="30033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rgbClr val="FF0000"/>
                </a:solidFill>
                <a:latin typeface="Apple Casual"/>
                <a:cs typeface="Apple Casual"/>
              </a:rPr>
              <a:t>Arosa 1997</a:t>
            </a:r>
            <a:endParaRPr lang="de-DE" sz="2400" dirty="0">
              <a:solidFill>
                <a:srgbClr val="FF0000"/>
              </a:solidFill>
              <a:latin typeface="Apple Casual"/>
              <a:cs typeface="Apple Casu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Inhaltsplatzhalter 3" descr="flu-mügi_199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682358" cy="6858000"/>
          </a:xfrm>
        </p:spPr>
      </p:pic>
      <p:grpSp>
        <p:nvGrpSpPr>
          <p:cNvPr id="9" name="Gruppierung 8"/>
          <p:cNvGrpSpPr/>
          <p:nvPr/>
        </p:nvGrpSpPr>
        <p:grpSpPr>
          <a:xfrm>
            <a:off x="4476542" y="0"/>
            <a:ext cx="4819858" cy="6858000"/>
            <a:chOff x="4476542" y="0"/>
            <a:chExt cx="4819858" cy="6858000"/>
          </a:xfrm>
        </p:grpSpPr>
        <p:sp>
          <p:nvSpPr>
            <p:cNvPr id="5" name="Rechteck 4"/>
            <p:cNvSpPr/>
            <p:nvPr/>
          </p:nvSpPr>
          <p:spPr>
            <a:xfrm>
              <a:off x="4476542" y="0"/>
              <a:ext cx="171658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8" name="Bild 7" descr="AROSA_97_06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65482" y="0"/>
              <a:ext cx="4630918" cy="6858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4476542" y="0"/>
            <a:ext cx="1716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Bild 9" descr="AROSA_97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12122" y="0"/>
            <a:ext cx="10156122" cy="6858000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5029200" y="228600"/>
            <a:ext cx="3048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err="1" smtClean="0">
                <a:solidFill>
                  <a:srgbClr val="FF0000"/>
                </a:solidFill>
                <a:latin typeface="Apple Casual"/>
                <a:cs typeface="Apple Casual"/>
              </a:rPr>
              <a:t>Eichi</a:t>
            </a:r>
            <a:endParaRPr lang="de-DE" sz="3200" dirty="0" smtClean="0">
              <a:solidFill>
                <a:srgbClr val="FF0000"/>
              </a:solidFill>
              <a:latin typeface="Apple Casual"/>
              <a:cs typeface="Apple Casual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781800" y="1143000"/>
            <a:ext cx="2286000" cy="2362200"/>
          </a:xfrm>
          <a:prstGeom prst="ellipse">
            <a:avLst/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Pfeil nach rechts 14"/>
          <p:cNvSpPr/>
          <p:nvPr/>
        </p:nvSpPr>
        <p:spPr>
          <a:xfrm rot="1328124">
            <a:off x="6067851" y="849820"/>
            <a:ext cx="1295400" cy="10397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AROSA_97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90800"/>
            <a:ext cx="6319365" cy="4267200"/>
          </a:xfrm>
          <a:prstGeom prst="rect">
            <a:avLst/>
          </a:prstGeom>
        </p:spPr>
      </p:pic>
      <p:pic>
        <p:nvPicPr>
          <p:cNvPr id="9" name="Inhaltsplatzhalter 3" descr="kasperli_weiss.gif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09600" y="-158496"/>
            <a:ext cx="3071526" cy="3517392"/>
          </a:xfrm>
        </p:spPr>
      </p:pic>
      <p:pic>
        <p:nvPicPr>
          <p:cNvPr id="7" name="Bild 6" descr="AROSA_97_0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308" y="0"/>
            <a:ext cx="4650692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7" descr="kaschmirdecke-grau-melan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655638"/>
            <a:ext cx="5211762" cy="5211762"/>
          </a:xfrm>
          <a:prstGeom prst="rect">
            <a:avLst/>
          </a:prstGeom>
        </p:spPr>
      </p:pic>
      <p:pic>
        <p:nvPicPr>
          <p:cNvPr id="6" name="Inhaltsplatzhalter 5" descr="Flu000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1103" y="0"/>
            <a:ext cx="4603103" cy="6858000"/>
          </a:xfrm>
        </p:spPr>
      </p:pic>
      <p:sp>
        <p:nvSpPr>
          <p:cNvPr id="7" name="Rechteck 6"/>
          <p:cNvSpPr/>
          <p:nvPr/>
        </p:nvSpPr>
        <p:spPr>
          <a:xfrm>
            <a:off x="4476542" y="0"/>
            <a:ext cx="17165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 descr="IMG_26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6553200" y="300335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solidFill>
                  <a:srgbClr val="FF0000"/>
                </a:solidFill>
                <a:latin typeface="Apple Casual"/>
                <a:cs typeface="Apple Casual"/>
              </a:rPr>
              <a:t>Polterabig</a:t>
            </a:r>
            <a:r>
              <a:rPr lang="de-DE" sz="2400" dirty="0" smtClean="0">
                <a:solidFill>
                  <a:srgbClr val="FF0000"/>
                </a:solidFill>
                <a:latin typeface="Apple Casual"/>
                <a:cs typeface="Apple Casual"/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  <a:latin typeface="Apple Casual"/>
                <a:cs typeface="Apple Casual"/>
              </a:rPr>
              <a:t>Flu</a:t>
            </a:r>
            <a:r>
              <a:rPr lang="de-DE" sz="2400" dirty="0" smtClean="0">
                <a:solidFill>
                  <a:srgbClr val="FF0000"/>
                </a:solidFill>
                <a:latin typeface="Apple Casual"/>
                <a:cs typeface="Apple Casual"/>
              </a:rPr>
              <a:t>!</a:t>
            </a:r>
            <a:endParaRPr lang="de-DE" sz="2400" dirty="0">
              <a:solidFill>
                <a:srgbClr val="FF0000"/>
              </a:solidFill>
              <a:latin typeface="Apple Casual"/>
              <a:cs typeface="Apple Casu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 3" descr="P10205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Bild 6" descr="CIMG067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2000" cy="6858000"/>
          </a:xfrm>
          <a:prstGeom prst="rect">
            <a:avLst/>
          </a:prstGeom>
        </p:spPr>
      </p:pic>
      <p:sp>
        <p:nvSpPr>
          <p:cNvPr id="8" name="Rechteck 7"/>
          <p:cNvSpPr/>
          <p:nvPr/>
        </p:nvSpPr>
        <p:spPr>
          <a:xfrm>
            <a:off x="4572000" y="0"/>
            <a:ext cx="2286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 descr="balmhor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8800" y="0"/>
            <a:ext cx="1146982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flu-be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grpSp>
        <p:nvGrpSpPr>
          <p:cNvPr id="6" name="Gruppierung 5"/>
          <p:cNvGrpSpPr/>
          <p:nvPr/>
        </p:nvGrpSpPr>
        <p:grpSpPr>
          <a:xfrm>
            <a:off x="5715000" y="457200"/>
            <a:ext cx="2743200" cy="5867400"/>
            <a:chOff x="5715000" y="457200"/>
            <a:chExt cx="2743200" cy="5867400"/>
          </a:xfrm>
        </p:grpSpPr>
        <p:pic>
          <p:nvPicPr>
            <p:cNvPr id="3" name="Bild 2" descr="kussmund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15000" y="457200"/>
              <a:ext cx="2743200" cy="2587752"/>
            </a:xfrm>
            <a:prstGeom prst="rect">
              <a:avLst/>
            </a:prstGeom>
          </p:spPr>
        </p:pic>
        <p:pic>
          <p:nvPicPr>
            <p:cNvPr id="4" name="Bild 3" descr="fragezeichen.gi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72200" y="2902385"/>
              <a:ext cx="2006600" cy="342221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P10100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ung 6"/>
          <p:cNvGrpSpPr/>
          <p:nvPr/>
        </p:nvGrpSpPr>
        <p:grpSpPr>
          <a:xfrm>
            <a:off x="1219200" y="888867"/>
            <a:ext cx="7397750" cy="5340350"/>
            <a:chOff x="1524000" y="1212850"/>
            <a:chExt cx="7397750" cy="5340350"/>
          </a:xfrm>
        </p:grpSpPr>
        <p:pic>
          <p:nvPicPr>
            <p:cNvPr id="5" name="Bild 4" descr="nur-gheimagent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24000" y="3212749"/>
              <a:ext cx="3435350" cy="3340451"/>
            </a:xfrm>
            <a:prstGeom prst="rect">
              <a:avLst/>
            </a:prstGeom>
          </p:spPr>
        </p:pic>
        <p:pic>
          <p:nvPicPr>
            <p:cNvPr id="4" name="Bild 3" descr="top-secret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00600" y="1212850"/>
              <a:ext cx="4121150" cy="4121150"/>
            </a:xfrm>
            <a:prstGeom prst="rect">
              <a:avLst/>
            </a:prstGeom>
          </p:spPr>
        </p:pic>
      </p:grpSp>
      <p:pic>
        <p:nvPicPr>
          <p:cNvPr id="8" name="Bild 7" descr="sigi-gheimagent-kopf2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609600"/>
            <a:ext cx="1752600" cy="22668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FluSig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1540799" cy="7696200"/>
          </a:xfrm>
          <a:prstGeom prst="rect">
            <a:avLst/>
          </a:prstGeom>
        </p:spPr>
      </p:pic>
      <p:sp>
        <p:nvSpPr>
          <p:cNvPr id="4" name="Herz 3"/>
          <p:cNvSpPr/>
          <p:nvPr/>
        </p:nvSpPr>
        <p:spPr>
          <a:xfrm>
            <a:off x="457200" y="304800"/>
            <a:ext cx="8077200" cy="6324600"/>
          </a:xfrm>
          <a:prstGeom prst="heart">
            <a:avLst/>
          </a:prstGeom>
          <a:noFill/>
          <a:ln w="76200" cap="rnd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 4" descr="neujah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70560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Macintosh PowerPoint</Application>
  <PresentationFormat>Bildschirmpräsentation (4:3)</PresentationFormat>
  <Paragraphs>9</Paragraphs>
  <Slides>24</Slides>
  <Notes>0</Notes>
  <HiddenSlides>0</HiddenSlides>
  <MMClips>0</MMClips>
  <ScaleCrop>false</ScaleCrop>
  <HeadingPairs>
    <vt:vector size="4" baseType="variant">
      <vt:variant>
        <vt:lpstr>Entwurfsvorlage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5" baseType="lpstr">
      <vt:lpstr>Office-Design</vt:lpstr>
      <vt:lpstr>Folie 1</vt:lpstr>
      <vt:lpstr>Folie 2</vt:lpstr>
      <vt:lpstr>Folie 3</vt:lpstr>
      <vt:lpstr>Folie 4</vt:lpstr>
      <vt:lpstr>Folie 5</vt:lpstr>
      <vt:lpstr>Folie 6</vt:lpstr>
      <vt:lpstr>Folie 7</vt:lpstr>
      <vt:lpstr>Folie 8</vt:lpstr>
      <vt:lpstr>Folie 9</vt:lpstr>
      <vt:lpstr>Folie 10</vt:lpstr>
      <vt:lpstr>Folie 11</vt:lpstr>
      <vt:lpstr>Folie 12</vt:lpstr>
      <vt:lpstr>Folie 13</vt:lpstr>
      <vt:lpstr>Folie 14</vt:lpstr>
      <vt:lpstr>Folie 15</vt:lpstr>
      <vt:lpstr>Folie 16</vt:lpstr>
      <vt:lpstr>Folie 17</vt:lpstr>
      <vt:lpstr>Folie 18</vt:lpstr>
      <vt:lpstr>Folie 19</vt:lpstr>
      <vt:lpstr>Folie 20</vt:lpstr>
      <vt:lpstr>Folie 21</vt:lpstr>
      <vt:lpstr>Folie 22</vt:lpstr>
      <vt:lpstr>Folie 23</vt:lpstr>
      <vt:lpstr>Folie 24</vt:lpstr>
    </vt:vector>
  </TitlesOfParts>
  <Company>futureLAB AG</Company>
  <LinksUpToDate>false</LinksUpToDate>
  <SharedDoc>false</SharedDoc>
  <HyperlinksChanged>false</HyperlinksChanged>
  <AppVersion>12.0001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Rafael Perez</dc:creator>
  <cp:lastModifiedBy>Rafael Perez</cp:lastModifiedBy>
  <cp:revision>39</cp:revision>
  <dcterms:created xsi:type="dcterms:W3CDTF">2009-10-02T20:13:51Z</dcterms:created>
  <dcterms:modified xsi:type="dcterms:W3CDTF">2009-10-02T20:15:16Z</dcterms:modified>
</cp:coreProperties>
</file>